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4" y="4438472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21666" y="3624435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3740" y="4968630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0855" y="6084912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5835535" y="5784827"/>
            <a:ext cx="3557560" cy="48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59871" y="5655262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39847" y="4834236"/>
            <a:ext cx="358835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巣穴まで逃げさせるな！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5" y="1318858"/>
            <a:ext cx="4997232" cy="482464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39847" y="3405379"/>
            <a:ext cx="4649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青ネズミ</a:t>
            </a:r>
            <a:r>
              <a:rPr kumimoji="1" lang="ja-JP" altLang="en-US" sz="2400" dirty="0" smtClean="0"/>
              <a:t>は巣穴に向かう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51061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55227" y="2575932"/>
            <a:ext cx="10053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ネコ、ネズミがおかしを求めて</a:t>
            </a:r>
            <a:endParaRPr kumimoji="1" lang="en-US" altLang="ja-JP" sz="3600" dirty="0" smtClean="0"/>
          </a:p>
          <a:p>
            <a:r>
              <a:rPr kumimoji="1" lang="ja-JP" altLang="en-US" sz="3600" dirty="0" smtClean="0">
                <a:solidFill>
                  <a:srgbClr val="FF0000"/>
                </a:solidFill>
              </a:rPr>
              <a:t>シンプル操作</a:t>
            </a:r>
            <a:r>
              <a:rPr kumimoji="1" lang="ja-JP" altLang="en-US" sz="3600" dirty="0" smtClean="0"/>
              <a:t>、</a:t>
            </a:r>
            <a:r>
              <a:rPr kumimoji="1" lang="ja-JP" altLang="en-US" sz="3600" dirty="0" smtClean="0">
                <a:solidFill>
                  <a:srgbClr val="00B0F0"/>
                </a:solidFill>
              </a:rPr>
              <a:t>二人協力プレイ</a:t>
            </a:r>
            <a:r>
              <a:rPr kumimoji="1" lang="ja-JP" altLang="en-US" sz="3600" dirty="0" smtClean="0"/>
              <a:t>で簡単に遊べる。</a:t>
            </a:r>
            <a:r>
              <a:rPr kumimoji="1" lang="en-US" altLang="ja-JP" sz="1600" dirty="0" smtClean="0"/>
              <a:t>	</a:t>
            </a:r>
            <a:r>
              <a:rPr kumimoji="1" lang="en-US" altLang="ja-JP" dirty="0" smtClean="0"/>
              <a:t>								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1813</TotalTime>
  <Words>456</Words>
  <Application>Microsoft Office PowerPoint</Application>
  <PresentationFormat>ワイド画面</PresentationFormat>
  <Paragraphs>90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359</cp:revision>
  <dcterms:created xsi:type="dcterms:W3CDTF">2019-11-18T00:19:38Z</dcterms:created>
  <dcterms:modified xsi:type="dcterms:W3CDTF">2020-11-09T05:24:13Z</dcterms:modified>
</cp:coreProperties>
</file>